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6" r:id="rId3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" autoAdjust="0"/>
    <p:restoredTop sz="94660"/>
  </p:normalViewPr>
  <p:slideViewPr>
    <p:cSldViewPr snapToGrid="0">
      <p:cViewPr varScale="1">
        <p:scale>
          <a:sx n="67" d="100"/>
          <a:sy n="67" d="100"/>
        </p:scale>
        <p:origin x="23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B2F3-39EC-44CC-988F-574CB4EBC10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C3AF-A4CD-4ADD-A582-9CAEE50B9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08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B2F3-39EC-44CC-988F-574CB4EBC10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C3AF-A4CD-4ADD-A582-9CAEE50B9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3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B2F3-39EC-44CC-988F-574CB4EBC10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C3AF-A4CD-4ADD-A582-9CAEE50B9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59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B2F3-39EC-44CC-988F-574CB4EBC10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C3AF-A4CD-4ADD-A582-9CAEE50B9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400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B2F3-39EC-44CC-988F-574CB4EBC10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C3AF-A4CD-4ADD-A582-9CAEE50B9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2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B2F3-39EC-44CC-988F-574CB4EBC10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C3AF-A4CD-4ADD-A582-9CAEE50B9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24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B2F3-39EC-44CC-988F-574CB4EBC10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C3AF-A4CD-4ADD-A582-9CAEE50B9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09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B2F3-39EC-44CC-988F-574CB4EBC10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C3AF-A4CD-4ADD-A582-9CAEE50B9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697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B2F3-39EC-44CC-988F-574CB4EBC10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C3AF-A4CD-4ADD-A582-9CAEE50B9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35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B2F3-39EC-44CC-988F-574CB4EBC10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C3AF-A4CD-4ADD-A582-9CAEE50B9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8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B2F3-39EC-44CC-988F-574CB4EBC10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C3AF-A4CD-4ADD-A582-9CAEE50B9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389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6B2F3-39EC-44CC-988F-574CB4EBC10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0C3AF-A4CD-4ADD-A582-9CAEE50B9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19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50" y="255251"/>
            <a:ext cx="6443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Installing Google Analytics On Your Website</a:t>
            </a:r>
            <a:endParaRPr lang="en-US" sz="1200" b="1" dirty="0"/>
          </a:p>
        </p:txBody>
      </p:sp>
      <p:sp>
        <p:nvSpPr>
          <p:cNvPr id="5" name="Rectangle 4"/>
          <p:cNvSpPr/>
          <p:nvPr/>
        </p:nvSpPr>
        <p:spPr>
          <a:xfrm>
            <a:off x="171450" y="591324"/>
            <a:ext cx="657225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Step 1:  </a:t>
            </a:r>
            <a:r>
              <a:rPr lang="en-US" sz="1100" dirty="0" smtClean="0"/>
              <a:t>You will need a Gmail account to register for Google Analytics.  Once you have that active Gmail address, type in analytics.google.com to get to the signup screen.</a:t>
            </a:r>
            <a:endParaRPr lang="en-US" sz="1100" dirty="0"/>
          </a:p>
        </p:txBody>
      </p:sp>
      <p:pic>
        <p:nvPicPr>
          <p:cNvPr id="1030" name="Picture 6" descr="How to Setup Google Analyt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1160462"/>
            <a:ext cx="6362458" cy="206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71450" y="3070683"/>
            <a:ext cx="657225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C</a:t>
            </a:r>
            <a:r>
              <a:rPr lang="en-US" sz="1100" dirty="0" smtClean="0"/>
              <a:t>lick </a:t>
            </a:r>
            <a:r>
              <a:rPr lang="en-US" sz="1100" dirty="0"/>
              <a:t>“sign up.” You’ll be taken to the analytics signup page. </a:t>
            </a:r>
            <a:r>
              <a:rPr lang="en-US" sz="1100" dirty="0"/>
              <a:t>You’ll need to pick a name for your account, enter your website address (Example: http://www.my-website.com), industry, and time-zone.</a:t>
            </a:r>
          </a:p>
        </p:txBody>
      </p:sp>
      <p:pic>
        <p:nvPicPr>
          <p:cNvPr id="1032" name="Picture 8" descr="Register for Google Analytic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4" y="3501570"/>
            <a:ext cx="5648083" cy="4911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71450" y="8301437"/>
            <a:ext cx="668655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For the data sharing settings, </a:t>
            </a:r>
            <a:r>
              <a:rPr lang="en-US" sz="1100" dirty="0" smtClean="0"/>
              <a:t>typically </a:t>
            </a:r>
            <a:r>
              <a:rPr lang="en-US" sz="1100" dirty="0"/>
              <a:t>just leave all of those boxes checked. When you’re done, click “Get Tracking ID.” You’ll need to accept the Google Terms and conditions. </a:t>
            </a:r>
            <a:r>
              <a:rPr lang="en-US" sz="1100" dirty="0" smtClean="0"/>
              <a:t>You’ll </a:t>
            </a:r>
            <a:r>
              <a:rPr lang="en-US" sz="1100" dirty="0"/>
              <a:t>be taken Google Analytics Dashboard. Here you’ll see your Google </a:t>
            </a:r>
            <a:r>
              <a:rPr lang="en-US" sz="1100" dirty="0" smtClean="0"/>
              <a:t>Analytics </a:t>
            </a:r>
            <a:r>
              <a:rPr lang="en-US" sz="1100" dirty="0"/>
              <a:t>Tracking ID as well as the block of code you’ll need to add to your website.</a:t>
            </a:r>
          </a:p>
        </p:txBody>
      </p:sp>
    </p:spTree>
    <p:extLst>
      <p:ext uri="{BB962C8B-B14F-4D97-AF65-F5344CB8AC3E}">
        <p14:creationId xmlns:p14="http://schemas.microsoft.com/office/powerpoint/2010/main" val="3561344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163" y="154752"/>
            <a:ext cx="670083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Step 2: </a:t>
            </a:r>
            <a:r>
              <a:rPr lang="en-US" sz="1100" dirty="0" smtClean="0"/>
              <a:t> The Google Analytics Tracking ID needs to be added to your website.  Depending on the platform your website is created on there may be a plug-in you can download and then paste the code into the plug-in.  If not, simply copy and paste the code block after the opening body tag on any page you’d like to track. </a:t>
            </a:r>
            <a:endParaRPr lang="en-US" sz="1100" dirty="0"/>
          </a:p>
        </p:txBody>
      </p:sp>
      <p:pic>
        <p:nvPicPr>
          <p:cNvPr id="2050" name="Picture 2" descr="Google Analytics Code Bl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989012"/>
            <a:ext cx="6508750" cy="208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57163" y="4248835"/>
            <a:ext cx="49863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For Google’s free tutorials on Google Analytics:  </a:t>
            </a:r>
            <a:r>
              <a:rPr lang="en-US" sz="1100" dirty="0" smtClean="0"/>
              <a:t>https://analyticsacademy.withgoogle.com/explorer</a:t>
            </a:r>
            <a:endParaRPr lang="en-US" sz="1100" dirty="0"/>
          </a:p>
        </p:txBody>
      </p:sp>
      <p:sp>
        <p:nvSpPr>
          <p:cNvPr id="6" name="Rectangle 5"/>
          <p:cNvSpPr/>
          <p:nvPr/>
        </p:nvSpPr>
        <p:spPr>
          <a:xfrm>
            <a:off x="157163" y="3174950"/>
            <a:ext cx="670083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Your website is now setup to start collecting analytics data!</a:t>
            </a:r>
          </a:p>
          <a:p>
            <a:endParaRPr lang="en-US" sz="1100" dirty="0" smtClean="0"/>
          </a:p>
          <a:p>
            <a:r>
              <a:rPr lang="en-US" sz="1100" dirty="0" smtClean="0"/>
              <a:t>Note: Google Analytics takes roughly 24 hours to start displaying data in your dashboard.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653771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247</Words>
  <Application>Microsoft Office PowerPoint</Application>
  <PresentationFormat>Letter Paper (8.5x11 in)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Leslye</dc:creator>
  <cp:lastModifiedBy>Leslye</cp:lastModifiedBy>
  <cp:revision>2</cp:revision>
  <dcterms:created xsi:type="dcterms:W3CDTF">2015-11-29T03:25:55Z</dcterms:created>
  <dcterms:modified xsi:type="dcterms:W3CDTF">2015-11-29T03:39:08Z</dcterms:modified>
</cp:coreProperties>
</file>