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7"/>
  </p:notesMasterIdLst>
  <p:handoutMasterIdLst>
    <p:handoutMasterId r:id="rId8"/>
  </p:handoutMasterIdLst>
  <p:sldIdLst>
    <p:sldId id="534" r:id="rId2"/>
    <p:sldId id="600" r:id="rId3"/>
    <p:sldId id="601" r:id="rId4"/>
    <p:sldId id="602" r:id="rId5"/>
    <p:sldId id="612" r:id="rId6"/>
  </p:sldIdLst>
  <p:sldSz cx="6858000" cy="51435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IxON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006600"/>
    <a:srgbClr val="0033CC"/>
    <a:srgbClr val="60A32D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3" autoAdjust="0"/>
    <p:restoredTop sz="81712" autoAdjust="0"/>
  </p:normalViewPr>
  <p:slideViewPr>
    <p:cSldViewPr snapToGrid="0">
      <p:cViewPr varScale="1">
        <p:scale>
          <a:sx n="88" d="100"/>
          <a:sy n="88" d="100"/>
        </p:scale>
        <p:origin x="1277" y="72"/>
      </p:cViewPr>
      <p:guideLst>
        <p:guide orient="horz" pos="1596"/>
        <p:guide pos="2178"/>
      </p:guideLst>
    </p:cSldViewPr>
  </p:slideViewPr>
  <p:outlineViewPr>
    <p:cViewPr>
      <p:scale>
        <a:sx n="33" d="100"/>
        <a:sy n="33" d="100"/>
      </p:scale>
      <p:origin x="0" y="-229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1622" y="53"/>
      </p:cViewPr>
      <p:guideLst>
        <p:guide orient="horz" pos="3024"/>
        <p:guide pos="2304"/>
      </p:guideLst>
    </p:cSldViewPr>
  </p:notesViewPr>
  <p:gridSpacing cx="38100" cy="3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200"/>
            </a:lvl1pPr>
          </a:lstStyle>
          <a:p>
            <a:fld id="{30ECDF3B-3AE6-4F5A-BD01-8B9F1F929ECC}" type="datetimeFigureOut">
              <a:rPr lang="en-US" smtClean="0"/>
              <a:pPr/>
              <a:t>4/12/2015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4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200"/>
            </a:lvl1pPr>
          </a:lstStyle>
          <a:p>
            <a:fld id="{E2B39261-4CB6-4351-BFF3-49426DABC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97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200"/>
            </a:lvl1pPr>
          </a:lstStyle>
          <a:p>
            <a:fld id="{2B5EE8E1-C1C8-714C-BE5F-79525AD29FDE}" type="datetimeFigureOut">
              <a:rPr lang="en-US" smtClean="0"/>
              <a:t>4/12/2015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6" rIns="96651" bIns="483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4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1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200"/>
            </a:lvl1pPr>
          </a:lstStyle>
          <a:p>
            <a:fld id="{8831489A-AA9D-374B-B832-F8704A9450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2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your client doesn’t know how to grant you access to Google Analytics – here is what they need to do:</a:t>
            </a:r>
          </a:p>
          <a:p>
            <a:r>
              <a:rPr lang="en-US" dirty="0" smtClean="0"/>
              <a:t>Go to www.google.com/analytics and click sign in.  They sign in with whatever </a:t>
            </a:r>
            <a:r>
              <a:rPr lang="en-US" dirty="0" err="1" smtClean="0"/>
              <a:t>gmail</a:t>
            </a:r>
            <a:r>
              <a:rPr lang="en-US" dirty="0" smtClean="0"/>
              <a:t> account is tied to their Google Analytics page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489A-AA9D-374B-B832-F8704A9450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2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489A-AA9D-374B-B832-F8704A9450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489A-AA9D-374B-B832-F8704A9450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3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489A-AA9D-374B-B832-F8704A9450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59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1489A-AA9D-374B-B832-F8704A9450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4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m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321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4700" y="1733550"/>
            <a:ext cx="3200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139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514600" y="1733550"/>
            <a:ext cx="40005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610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771900" y="1733550"/>
            <a:ext cx="2743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2079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4700" y="1733550"/>
            <a:ext cx="3200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292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28800" y="1733550"/>
            <a:ext cx="46863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812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84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595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23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431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47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090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475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296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64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41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49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869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12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441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28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6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4700" y="1733550"/>
            <a:ext cx="3200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818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71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52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95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62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57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87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88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8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2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35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771900" y="1733550"/>
            <a:ext cx="2743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828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77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498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647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92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82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88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459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655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94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875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398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101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475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93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35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8295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9781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083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224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455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4700" y="1733550"/>
            <a:ext cx="3200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180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710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6111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m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4700" y="1733550"/>
            <a:ext cx="3200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3771900" y="1733550"/>
            <a:ext cx="2743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4700" y="1733550"/>
            <a:ext cx="3200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771900" y="1733550"/>
            <a:ext cx="2743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420187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4700" y="1733550"/>
            <a:ext cx="3200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514600" y="1733550"/>
            <a:ext cx="40005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771900" y="1733550"/>
            <a:ext cx="2743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14700" y="1733550"/>
            <a:ext cx="32004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28800" y="1733550"/>
            <a:ext cx="46863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771900" y="1733550"/>
            <a:ext cx="2743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402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377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2900" y="742951"/>
            <a:ext cx="6172200" cy="83819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342900" y="1733550"/>
            <a:ext cx="6172200" cy="2209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image" Target="../media/image1.jpe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Logo\Vici Media\PP\bg\00.jpg"/>
          <p:cNvPicPr>
            <a:picLocks noChangeAspect="1" noChangeArrowheads="1"/>
          </p:cNvPicPr>
          <p:nvPr/>
        </p:nvPicPr>
        <p:blipFill>
          <a:blip r:embed="rId124"/>
          <a:srcRect/>
          <a:stretch>
            <a:fillRect/>
          </a:stretch>
        </p:blipFill>
        <p:spPr bwMode="auto">
          <a:xfrm>
            <a:off x="0" y="0"/>
            <a:ext cx="6850857" cy="622300"/>
          </a:xfrm>
          <a:prstGeom prst="rect">
            <a:avLst/>
          </a:prstGeom>
          <a:noFill/>
        </p:spPr>
      </p:pic>
      <p:pic>
        <p:nvPicPr>
          <p:cNvPr id="3" name="Picture 2" descr="D:\Logo\Vici Media\PP\bg\00.jpg"/>
          <p:cNvPicPr>
            <a:picLocks noChangeAspect="1" noChangeArrowheads="1"/>
          </p:cNvPicPr>
          <p:nvPr userDrawn="1"/>
        </p:nvPicPr>
        <p:blipFill>
          <a:blip r:embed="rId124"/>
          <a:srcRect/>
          <a:stretch>
            <a:fillRect/>
          </a:stretch>
        </p:blipFill>
        <p:spPr bwMode="auto">
          <a:xfrm>
            <a:off x="0" y="0"/>
            <a:ext cx="6850857" cy="622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024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  <p:sldLayoutId id="2147483811" r:id="rId31"/>
    <p:sldLayoutId id="2147483812" r:id="rId32"/>
    <p:sldLayoutId id="2147483813" r:id="rId33"/>
    <p:sldLayoutId id="2147483814" r:id="rId34"/>
    <p:sldLayoutId id="2147483815" r:id="rId35"/>
    <p:sldLayoutId id="2147483816" r:id="rId36"/>
    <p:sldLayoutId id="2147483817" r:id="rId37"/>
    <p:sldLayoutId id="2147483818" r:id="rId38"/>
    <p:sldLayoutId id="2147483819" r:id="rId39"/>
    <p:sldLayoutId id="2147483820" r:id="rId40"/>
    <p:sldLayoutId id="2147483821" r:id="rId41"/>
    <p:sldLayoutId id="2147483822" r:id="rId42"/>
    <p:sldLayoutId id="2147483823" r:id="rId43"/>
    <p:sldLayoutId id="2147483824" r:id="rId44"/>
    <p:sldLayoutId id="2147483825" r:id="rId45"/>
    <p:sldLayoutId id="2147483826" r:id="rId46"/>
    <p:sldLayoutId id="2147483827" r:id="rId47"/>
    <p:sldLayoutId id="2147483828" r:id="rId48"/>
    <p:sldLayoutId id="2147483829" r:id="rId49"/>
    <p:sldLayoutId id="2147483830" r:id="rId50"/>
    <p:sldLayoutId id="2147483831" r:id="rId51"/>
    <p:sldLayoutId id="2147483832" r:id="rId52"/>
    <p:sldLayoutId id="2147483833" r:id="rId53"/>
    <p:sldLayoutId id="2147483834" r:id="rId54"/>
    <p:sldLayoutId id="2147483835" r:id="rId55"/>
    <p:sldLayoutId id="2147483836" r:id="rId56"/>
    <p:sldLayoutId id="2147483837" r:id="rId57"/>
    <p:sldLayoutId id="2147483838" r:id="rId58"/>
    <p:sldLayoutId id="2147483839" r:id="rId59"/>
    <p:sldLayoutId id="2147483840" r:id="rId60"/>
    <p:sldLayoutId id="2147483841" r:id="rId61"/>
    <p:sldLayoutId id="2147483651" r:id="rId62"/>
    <p:sldLayoutId id="2147483652" r:id="rId63"/>
    <p:sldLayoutId id="2147483653" r:id="rId64"/>
    <p:sldLayoutId id="2147483654" r:id="rId65"/>
    <p:sldLayoutId id="2147483655" r:id="rId66"/>
    <p:sldLayoutId id="2147483656" r:id="rId67"/>
    <p:sldLayoutId id="2147483657" r:id="rId68"/>
    <p:sldLayoutId id="2147483658" r:id="rId69"/>
    <p:sldLayoutId id="2147483659" r:id="rId70"/>
    <p:sldLayoutId id="2147483660" r:id="rId71"/>
    <p:sldLayoutId id="2147483661" r:id="rId72"/>
    <p:sldLayoutId id="2147483662" r:id="rId73"/>
    <p:sldLayoutId id="2147483663" r:id="rId74"/>
    <p:sldLayoutId id="2147483664" r:id="rId75"/>
    <p:sldLayoutId id="2147483665" r:id="rId76"/>
    <p:sldLayoutId id="2147483666" r:id="rId77"/>
    <p:sldLayoutId id="2147483667" r:id="rId78"/>
    <p:sldLayoutId id="2147483668" r:id="rId79"/>
    <p:sldLayoutId id="2147483669" r:id="rId80"/>
    <p:sldLayoutId id="2147483670" r:id="rId81"/>
    <p:sldLayoutId id="2147483671" r:id="rId82"/>
    <p:sldLayoutId id="2147483672" r:id="rId83"/>
    <p:sldLayoutId id="2147483673" r:id="rId84"/>
    <p:sldLayoutId id="2147483674" r:id="rId85"/>
    <p:sldLayoutId id="2147483675" r:id="rId86"/>
    <p:sldLayoutId id="2147483676" r:id="rId87"/>
    <p:sldLayoutId id="2147483677" r:id="rId88"/>
    <p:sldLayoutId id="2147483678" r:id="rId89"/>
    <p:sldLayoutId id="2147483679" r:id="rId90"/>
    <p:sldLayoutId id="2147483680" r:id="rId91"/>
    <p:sldLayoutId id="2147483681" r:id="rId92"/>
    <p:sldLayoutId id="2147483682" r:id="rId93"/>
    <p:sldLayoutId id="2147483683" r:id="rId94"/>
    <p:sldLayoutId id="2147483684" r:id="rId95"/>
    <p:sldLayoutId id="2147483685" r:id="rId96"/>
    <p:sldLayoutId id="2147483686" r:id="rId97"/>
    <p:sldLayoutId id="2147483687" r:id="rId98"/>
    <p:sldLayoutId id="2147483688" r:id="rId99"/>
    <p:sldLayoutId id="2147483689" r:id="rId100"/>
    <p:sldLayoutId id="2147483690" r:id="rId101"/>
    <p:sldLayoutId id="2147483691" r:id="rId102"/>
    <p:sldLayoutId id="2147483692" r:id="rId103"/>
    <p:sldLayoutId id="2147483693" r:id="rId104"/>
    <p:sldLayoutId id="2147483694" r:id="rId105"/>
    <p:sldLayoutId id="2147483695" r:id="rId106"/>
    <p:sldLayoutId id="2147483696" r:id="rId107"/>
    <p:sldLayoutId id="2147483697" r:id="rId108"/>
    <p:sldLayoutId id="2147483698" r:id="rId109"/>
    <p:sldLayoutId id="2147483699" r:id="rId110"/>
    <p:sldLayoutId id="2147483700" r:id="rId111"/>
    <p:sldLayoutId id="2147483701" r:id="rId112"/>
    <p:sldLayoutId id="2147483702" r:id="rId113"/>
    <p:sldLayoutId id="2147483703" r:id="rId114"/>
    <p:sldLayoutId id="2147483704" r:id="rId115"/>
    <p:sldLayoutId id="2147483705" r:id="rId116"/>
    <p:sldLayoutId id="2147483706" r:id="rId117"/>
    <p:sldLayoutId id="2147483707" r:id="rId118"/>
    <p:sldLayoutId id="2147483708" r:id="rId119"/>
    <p:sldLayoutId id="2147483709" r:id="rId120"/>
    <p:sldLayoutId id="2147483710" r:id="rId121"/>
    <p:sldLayoutId id="2147483711" r:id="rId122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:\Logo\Vici Media\Vici Media 01\PNG\Vici Med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15" y="68942"/>
            <a:ext cx="716030" cy="489857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943" y="1484968"/>
            <a:ext cx="6161038" cy="2560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-369997" y="530861"/>
            <a:ext cx="73609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To be added as an “admin” go to: www.google.com/analytics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5" y="4124663"/>
            <a:ext cx="6602540" cy="847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2340" y="1767475"/>
            <a:ext cx="62184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8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:\Logo\Vici Media\Vici Media 01\PNG\Vici Med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15" y="68942"/>
            <a:ext cx="716030" cy="48985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21" y="1135148"/>
            <a:ext cx="6415465" cy="32222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6495" y="1349464"/>
            <a:ext cx="70110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3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:\Logo\Vici Media\Vici Media 01\PNG\Vici Med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15" y="68942"/>
            <a:ext cx="716030" cy="489857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90" y="719285"/>
            <a:ext cx="6499970" cy="36099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1286562" y="3051589"/>
            <a:ext cx="5571436" cy="1477328"/>
            <a:chOff x="1293667" y="3022805"/>
            <a:chExt cx="5571436" cy="1477328"/>
          </a:xfrm>
        </p:grpSpPr>
        <p:sp>
          <p:nvSpPr>
            <p:cNvPr id="15" name="Up Arrow 14"/>
            <p:cNvSpPr/>
            <p:nvPr/>
          </p:nvSpPr>
          <p:spPr>
            <a:xfrm rot="5400000">
              <a:off x="1496867" y="2869262"/>
              <a:ext cx="341745" cy="748146"/>
            </a:xfrm>
            <a:prstGeom prst="up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08449" y="3022805"/>
              <a:ext cx="2556654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The client enters the </a:t>
              </a:r>
              <a:r>
                <a:rPr lang="en-US" u="sng" dirty="0" err="1" smtClean="0"/>
                <a:t>gmail</a:t>
              </a:r>
              <a:r>
                <a:rPr lang="en-US" u="sng" dirty="0" smtClean="0"/>
                <a:t> </a:t>
              </a:r>
              <a:r>
                <a:rPr lang="en-US" dirty="0" smtClean="0"/>
                <a:t>address of your company to grant access – get this from your Digital Sales Manager</a:t>
              </a:r>
              <a:endParaRPr lang="en-US" u="sng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0828" y="3452572"/>
            <a:ext cx="859611" cy="451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0828" y="3838629"/>
            <a:ext cx="859611" cy="4511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86" y="1875027"/>
            <a:ext cx="45724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:\Logo\Vici Media\Vici Media 01\PNG\Vici Med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15" y="68942"/>
            <a:ext cx="716030" cy="489857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5" y="868429"/>
            <a:ext cx="3493005" cy="3409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538" y="1664879"/>
            <a:ext cx="3566469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7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943" y="2904119"/>
            <a:ext cx="1956318" cy="1701400"/>
          </a:xfrm>
          <a:prstGeom prst="rect">
            <a:avLst/>
          </a:prstGeom>
        </p:spPr>
      </p:pic>
      <p:pic>
        <p:nvPicPr>
          <p:cNvPr id="7" name="Picture 6" descr="D:\Logo\Vici Media\Vici Media 01\PNG\Vici Med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15" y="68942"/>
            <a:ext cx="716030" cy="4898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087" y="928693"/>
            <a:ext cx="6529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prstClr val="black"/>
                </a:solidFill>
              </a:rPr>
              <a:t>You can now walk your client through how to ad your company as an “admin”.  There is also an </a:t>
            </a:r>
            <a:r>
              <a:rPr lang="en-US" sz="2100" b="1" dirty="0">
                <a:solidFill>
                  <a:prstClr val="black"/>
                </a:solidFill>
              </a:rPr>
              <a:t>easy step-by-step </a:t>
            </a:r>
            <a:r>
              <a:rPr lang="en-US" sz="2100" b="1" dirty="0" smtClean="0">
                <a:solidFill>
                  <a:prstClr val="black"/>
                </a:solidFill>
              </a:rPr>
              <a:t>“How To Add A Google Admin” </a:t>
            </a:r>
            <a:r>
              <a:rPr lang="en-US" sz="2100" b="1" dirty="0">
                <a:solidFill>
                  <a:prstClr val="black"/>
                </a:solidFill>
              </a:rPr>
              <a:t>is in your shared drive in the “Pre-Campaign Checklist” file.</a:t>
            </a:r>
          </a:p>
        </p:txBody>
      </p:sp>
    </p:spTree>
    <p:extLst>
      <p:ext uri="{BB962C8B-B14F-4D97-AF65-F5344CB8AC3E}">
        <p14:creationId xmlns:p14="http://schemas.microsoft.com/office/powerpoint/2010/main" val="28378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ci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ci1" id="{72891442-6BF6-4AB9-AB58-F585741410E4}" vid="{8E3EDA50-1B2C-4350-9197-B8270CBEE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Vici1</Template>
  <TotalTime>21584</TotalTime>
  <Words>125</Words>
  <Application>Microsoft Office PowerPoint</Application>
  <PresentationFormat>Custom</PresentationFormat>
  <Paragraphs>10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Vici1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DIxON</dc:creator>
  <cp:lastModifiedBy>Microsoft account</cp:lastModifiedBy>
  <cp:revision>850</cp:revision>
  <cp:lastPrinted>2015-01-21T14:34:44Z</cp:lastPrinted>
  <dcterms:created xsi:type="dcterms:W3CDTF">2014-02-05T15:46:01Z</dcterms:created>
  <dcterms:modified xsi:type="dcterms:W3CDTF">2015-04-12T16:40:33Z</dcterms:modified>
</cp:coreProperties>
</file>